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AE4D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33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03D51F-B316-4EE2-95CF-8A386BC7238F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FEAB124B-8961-42B2-8A7F-D6FA6AB861B9}">
      <dgm:prSet/>
      <dgm:spPr/>
      <dgm:t>
        <a:bodyPr/>
        <a:lstStyle/>
        <a:p>
          <a:r>
            <a:rPr lang="en-US" b="1"/>
            <a:t>Marketing</a:t>
          </a:r>
          <a:endParaRPr lang="en-US"/>
        </a:p>
      </dgm:t>
    </dgm:pt>
    <dgm:pt modelId="{0A81F783-5147-466B-BA39-C50E3905F075}" type="parTrans" cxnId="{93D8C543-A2B9-4711-B48B-390757A09095}">
      <dgm:prSet/>
      <dgm:spPr/>
      <dgm:t>
        <a:bodyPr/>
        <a:lstStyle/>
        <a:p>
          <a:endParaRPr lang="en-US"/>
        </a:p>
      </dgm:t>
    </dgm:pt>
    <dgm:pt modelId="{65401971-5A2C-47D1-A208-165B32FA642B}" type="sibTrans" cxnId="{93D8C543-A2B9-4711-B48B-390757A09095}">
      <dgm:prSet/>
      <dgm:spPr/>
      <dgm:t>
        <a:bodyPr/>
        <a:lstStyle/>
        <a:p>
          <a:endParaRPr lang="en-US"/>
        </a:p>
      </dgm:t>
    </dgm:pt>
    <dgm:pt modelId="{CEA89319-1D61-4330-856B-D6249B618471}">
      <dgm:prSet/>
      <dgm:spPr/>
      <dgm:t>
        <a:bodyPr/>
        <a:lstStyle/>
        <a:p>
          <a:r>
            <a:rPr lang="en-US" b="1"/>
            <a:t>Sales</a:t>
          </a:r>
          <a:endParaRPr lang="en-US"/>
        </a:p>
      </dgm:t>
    </dgm:pt>
    <dgm:pt modelId="{19A78EAC-AAAA-4FE9-9566-C0B1477CD685}" type="parTrans" cxnId="{59887583-9891-49F4-8571-5021822E0EF7}">
      <dgm:prSet/>
      <dgm:spPr/>
      <dgm:t>
        <a:bodyPr/>
        <a:lstStyle/>
        <a:p>
          <a:endParaRPr lang="en-US"/>
        </a:p>
      </dgm:t>
    </dgm:pt>
    <dgm:pt modelId="{17FA634C-8E6F-4FD0-8C26-BD822F8EF3BE}" type="sibTrans" cxnId="{59887583-9891-49F4-8571-5021822E0EF7}">
      <dgm:prSet/>
      <dgm:spPr/>
      <dgm:t>
        <a:bodyPr/>
        <a:lstStyle/>
        <a:p>
          <a:endParaRPr lang="en-US"/>
        </a:p>
      </dgm:t>
    </dgm:pt>
    <dgm:pt modelId="{298D848B-9137-4B76-91EA-31B47AE0FABA}">
      <dgm:prSet/>
      <dgm:spPr/>
      <dgm:t>
        <a:bodyPr/>
        <a:lstStyle/>
        <a:p>
          <a:r>
            <a:rPr lang="en-US" b="1"/>
            <a:t>Media and Design</a:t>
          </a:r>
          <a:endParaRPr lang="en-US"/>
        </a:p>
      </dgm:t>
    </dgm:pt>
    <dgm:pt modelId="{4FBCA591-9888-4DC8-BD1C-B73613B2EFF3}" type="parTrans" cxnId="{34CB0CE5-AB7D-4BEB-9853-02F9A8133180}">
      <dgm:prSet/>
      <dgm:spPr/>
      <dgm:t>
        <a:bodyPr/>
        <a:lstStyle/>
        <a:p>
          <a:endParaRPr lang="en-US"/>
        </a:p>
      </dgm:t>
    </dgm:pt>
    <dgm:pt modelId="{832BFBCE-BDC4-4CF5-A087-34D062D0D1D4}" type="sibTrans" cxnId="{34CB0CE5-AB7D-4BEB-9853-02F9A8133180}">
      <dgm:prSet/>
      <dgm:spPr/>
      <dgm:t>
        <a:bodyPr/>
        <a:lstStyle/>
        <a:p>
          <a:endParaRPr lang="en-US"/>
        </a:p>
      </dgm:t>
    </dgm:pt>
    <dgm:pt modelId="{A9B2090D-45B7-44AD-BB1C-04874837FF5C}" type="pres">
      <dgm:prSet presAssocID="{7D03D51F-B316-4EE2-95CF-8A386BC7238F}" presName="Name0" presStyleCnt="0">
        <dgm:presLayoutVars>
          <dgm:dir/>
          <dgm:resizeHandles val="exact"/>
        </dgm:presLayoutVars>
      </dgm:prSet>
      <dgm:spPr/>
    </dgm:pt>
    <dgm:pt modelId="{263F5528-4E53-4E88-9317-FCC41D67882A}" type="pres">
      <dgm:prSet presAssocID="{FEAB124B-8961-42B2-8A7F-D6FA6AB861B9}" presName="node" presStyleLbl="node1" presStyleIdx="0" presStyleCnt="3">
        <dgm:presLayoutVars>
          <dgm:bulletEnabled val="1"/>
        </dgm:presLayoutVars>
      </dgm:prSet>
      <dgm:spPr/>
    </dgm:pt>
    <dgm:pt modelId="{C7D57686-35BE-4020-8829-BE315E01486E}" type="pres">
      <dgm:prSet presAssocID="{65401971-5A2C-47D1-A208-165B32FA642B}" presName="sibTrans" presStyleCnt="0"/>
      <dgm:spPr/>
    </dgm:pt>
    <dgm:pt modelId="{63AC6EAE-DF77-49E6-A74A-D69FFC99ABA8}" type="pres">
      <dgm:prSet presAssocID="{CEA89319-1D61-4330-856B-D6249B618471}" presName="node" presStyleLbl="node1" presStyleIdx="1" presStyleCnt="3">
        <dgm:presLayoutVars>
          <dgm:bulletEnabled val="1"/>
        </dgm:presLayoutVars>
      </dgm:prSet>
      <dgm:spPr/>
    </dgm:pt>
    <dgm:pt modelId="{9CDDBE06-8B76-452D-BCFE-35EF4AEB3DF6}" type="pres">
      <dgm:prSet presAssocID="{17FA634C-8E6F-4FD0-8C26-BD822F8EF3BE}" presName="sibTrans" presStyleCnt="0"/>
      <dgm:spPr/>
    </dgm:pt>
    <dgm:pt modelId="{A2B6EDF6-094B-4319-9254-FD58240EFB84}" type="pres">
      <dgm:prSet presAssocID="{298D848B-9137-4B76-91EA-31B47AE0FABA}" presName="node" presStyleLbl="node1" presStyleIdx="2" presStyleCnt="3">
        <dgm:presLayoutVars>
          <dgm:bulletEnabled val="1"/>
        </dgm:presLayoutVars>
      </dgm:prSet>
      <dgm:spPr/>
    </dgm:pt>
  </dgm:ptLst>
  <dgm:cxnLst>
    <dgm:cxn modelId="{19D85616-E963-4D26-8B2C-11E4E1B5430E}" type="presOf" srcId="{298D848B-9137-4B76-91EA-31B47AE0FABA}" destId="{A2B6EDF6-094B-4319-9254-FD58240EFB84}" srcOrd="0" destOrd="0" presId="urn:microsoft.com/office/officeart/2005/8/layout/hList6"/>
    <dgm:cxn modelId="{133EC22B-632C-4712-8521-137D3CD5D2CE}" type="presOf" srcId="{7D03D51F-B316-4EE2-95CF-8A386BC7238F}" destId="{A9B2090D-45B7-44AD-BB1C-04874837FF5C}" srcOrd="0" destOrd="0" presId="urn:microsoft.com/office/officeart/2005/8/layout/hList6"/>
    <dgm:cxn modelId="{3597373F-F457-445F-93C3-D89DE630AE95}" type="presOf" srcId="{FEAB124B-8961-42B2-8A7F-D6FA6AB861B9}" destId="{263F5528-4E53-4E88-9317-FCC41D67882A}" srcOrd="0" destOrd="0" presId="urn:microsoft.com/office/officeart/2005/8/layout/hList6"/>
    <dgm:cxn modelId="{93D8C543-A2B9-4711-B48B-390757A09095}" srcId="{7D03D51F-B316-4EE2-95CF-8A386BC7238F}" destId="{FEAB124B-8961-42B2-8A7F-D6FA6AB861B9}" srcOrd="0" destOrd="0" parTransId="{0A81F783-5147-466B-BA39-C50E3905F075}" sibTransId="{65401971-5A2C-47D1-A208-165B32FA642B}"/>
    <dgm:cxn modelId="{7931CD64-61C2-44AC-86CC-A2AE3D84963E}" type="presOf" srcId="{CEA89319-1D61-4330-856B-D6249B618471}" destId="{63AC6EAE-DF77-49E6-A74A-D69FFC99ABA8}" srcOrd="0" destOrd="0" presId="urn:microsoft.com/office/officeart/2005/8/layout/hList6"/>
    <dgm:cxn modelId="{59887583-9891-49F4-8571-5021822E0EF7}" srcId="{7D03D51F-B316-4EE2-95CF-8A386BC7238F}" destId="{CEA89319-1D61-4330-856B-D6249B618471}" srcOrd="1" destOrd="0" parTransId="{19A78EAC-AAAA-4FE9-9566-C0B1477CD685}" sibTransId="{17FA634C-8E6F-4FD0-8C26-BD822F8EF3BE}"/>
    <dgm:cxn modelId="{34CB0CE5-AB7D-4BEB-9853-02F9A8133180}" srcId="{7D03D51F-B316-4EE2-95CF-8A386BC7238F}" destId="{298D848B-9137-4B76-91EA-31B47AE0FABA}" srcOrd="2" destOrd="0" parTransId="{4FBCA591-9888-4DC8-BD1C-B73613B2EFF3}" sibTransId="{832BFBCE-BDC4-4CF5-A087-34D062D0D1D4}"/>
    <dgm:cxn modelId="{D90FBF59-3FF0-46DC-B254-58940A30E95C}" type="presParOf" srcId="{A9B2090D-45B7-44AD-BB1C-04874837FF5C}" destId="{263F5528-4E53-4E88-9317-FCC41D67882A}" srcOrd="0" destOrd="0" presId="urn:microsoft.com/office/officeart/2005/8/layout/hList6"/>
    <dgm:cxn modelId="{33C35546-C332-45FF-8BC8-8A68CD8172E7}" type="presParOf" srcId="{A9B2090D-45B7-44AD-BB1C-04874837FF5C}" destId="{C7D57686-35BE-4020-8829-BE315E01486E}" srcOrd="1" destOrd="0" presId="urn:microsoft.com/office/officeart/2005/8/layout/hList6"/>
    <dgm:cxn modelId="{6466C14D-B998-448B-A6E3-68E089BF9461}" type="presParOf" srcId="{A9B2090D-45B7-44AD-BB1C-04874837FF5C}" destId="{63AC6EAE-DF77-49E6-A74A-D69FFC99ABA8}" srcOrd="2" destOrd="0" presId="urn:microsoft.com/office/officeart/2005/8/layout/hList6"/>
    <dgm:cxn modelId="{2853FE3F-742D-488D-BEB5-150F0AEEB3F7}" type="presParOf" srcId="{A9B2090D-45B7-44AD-BB1C-04874837FF5C}" destId="{9CDDBE06-8B76-452D-BCFE-35EF4AEB3DF6}" srcOrd="3" destOrd="0" presId="urn:microsoft.com/office/officeart/2005/8/layout/hList6"/>
    <dgm:cxn modelId="{E656419F-3D0C-49D8-81FC-28B75B219F8F}" type="presParOf" srcId="{A9B2090D-45B7-44AD-BB1C-04874837FF5C}" destId="{A2B6EDF6-094B-4319-9254-FD58240EFB84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3F5528-4E53-4E88-9317-FCC41D67882A}">
      <dsp:nvSpPr>
        <dsp:cNvPr id="0" name=""/>
        <dsp:cNvSpPr/>
      </dsp:nvSpPr>
      <dsp:spPr>
        <a:xfrm rot="16200000">
          <a:off x="73480" y="-72643"/>
          <a:ext cx="2031325" cy="2176611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0" tIns="0" rIns="196298" bIns="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b="1" kern="1200"/>
            <a:t>Marketing</a:t>
          </a:r>
          <a:endParaRPr lang="en-US" sz="3100" kern="1200"/>
        </a:p>
      </dsp:txBody>
      <dsp:txXfrm rot="5400000">
        <a:off x="837" y="406265"/>
        <a:ext cx="2176611" cy="1218795"/>
      </dsp:txXfrm>
    </dsp:sp>
    <dsp:sp modelId="{63AC6EAE-DF77-49E6-A74A-D69FFC99ABA8}">
      <dsp:nvSpPr>
        <dsp:cNvPr id="0" name=""/>
        <dsp:cNvSpPr/>
      </dsp:nvSpPr>
      <dsp:spPr>
        <a:xfrm rot="16200000">
          <a:off x="2413337" y="-72643"/>
          <a:ext cx="2031325" cy="2176611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0" tIns="0" rIns="196298" bIns="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b="1" kern="1200"/>
            <a:t>Sales</a:t>
          </a:r>
          <a:endParaRPr lang="en-US" sz="3100" kern="1200"/>
        </a:p>
      </dsp:txBody>
      <dsp:txXfrm rot="5400000">
        <a:off x="2340694" y="406265"/>
        <a:ext cx="2176611" cy="1218795"/>
      </dsp:txXfrm>
    </dsp:sp>
    <dsp:sp modelId="{A2B6EDF6-094B-4319-9254-FD58240EFB84}">
      <dsp:nvSpPr>
        <dsp:cNvPr id="0" name=""/>
        <dsp:cNvSpPr/>
      </dsp:nvSpPr>
      <dsp:spPr>
        <a:xfrm rot="16200000">
          <a:off x="4753194" y="-72643"/>
          <a:ext cx="2031325" cy="2176611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0" tIns="0" rIns="196298" bIns="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b="1" kern="1200"/>
            <a:t>Media and Design</a:t>
          </a:r>
          <a:endParaRPr lang="en-US" sz="3100" kern="1200"/>
        </a:p>
      </dsp:txBody>
      <dsp:txXfrm rot="5400000">
        <a:off x="4680551" y="406265"/>
        <a:ext cx="2176611" cy="12187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ln w="15875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dist="38100" dir="2700000" algn="tl" rotWithShape="0">
                    <a:schemeClr val="accent1"/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chemeClr val="accent1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CCC6B55-3433-4379-AD04-2BD6D3595A90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CAE5CAF3-2050-407B-87EF-51220AC178D0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0142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C6B55-3433-4379-AD04-2BD6D3595A90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5CAF3-2050-407B-87EF-51220AC17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57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C6B55-3433-4379-AD04-2BD6D3595A90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5CAF3-2050-407B-87EF-51220AC17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107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C6B55-3433-4379-AD04-2BD6D3595A90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5CAF3-2050-407B-87EF-51220AC17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33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457200"/>
            <a:ext cx="7475220" cy="1874425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lang="en-US" sz="6000" b="1" kern="1200" cap="all" baseline="0" dirty="0">
                <a:ln w="15875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dist="38100" dir="2700000" algn="tl" rotWithShape="0">
                    <a:schemeClr val="accent1"/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2438400"/>
            <a:ext cx="6576822" cy="365125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C6B55-3433-4379-AD04-2BD6D3595A90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5CAF3-2050-407B-87EF-51220AC178D0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899" y="2209800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6773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C6B55-3433-4379-AD04-2BD6D3595A90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5CAF3-2050-407B-87EF-51220AC17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393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C6B55-3433-4379-AD04-2BD6D3595A90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5CAF3-2050-407B-87EF-51220AC17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0634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C6B55-3433-4379-AD04-2BD6D3595A90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5CAF3-2050-407B-87EF-51220AC17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251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C6B55-3433-4379-AD04-2BD6D3595A90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5CAF3-2050-407B-87EF-51220AC17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69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C6B55-3433-4379-AD04-2BD6D3595A90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5CAF3-2050-407B-87EF-51220AC17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4713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C6B55-3433-4379-AD04-2BD6D3595A90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5CAF3-2050-407B-87EF-51220AC17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129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BCCC6B55-3433-4379-AD04-2BD6D3595A90}" type="datetimeFigureOut">
              <a:rPr lang="en-US" smtClean="0"/>
              <a:t>5/1/2019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CAE5CAF3-2050-407B-87EF-51220AC17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8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mix3d.com/details/G009SX0MWT1F" TargetMode="External"/><Relationship Id="rId7" Type="http://schemas.openxmlformats.org/officeDocument/2006/relationships/image" Target="../media/image3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remix3d.com/details/G009SWR5LN87" TargetMode="External"/><Relationship Id="rId5" Type="http://schemas.microsoft.com/office/2017/06/relationships/model3d" Target="../media/model3d2.glb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mix3d.com/details/G009SV9MSBZ9" TargetMode="External"/><Relationship Id="rId2" Type="http://schemas.microsoft.com/office/2017/06/relationships/model3d" Target="../media/model3d3.glb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mix3d.com/details/G009SXQB460H" TargetMode="External"/><Relationship Id="rId7" Type="http://schemas.openxmlformats.org/officeDocument/2006/relationships/image" Target="../media/image7.png"/><Relationship Id="rId2" Type="http://schemas.microsoft.com/office/2017/06/relationships/model3d" Target="../media/model3d4.glb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remix3d.com/details/G009SX0N25VR" TargetMode="External"/><Relationship Id="rId5" Type="http://schemas.microsoft.com/office/2017/06/relationships/model3d" Target="../media/model3d5.glb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rgbClr val="F7AE4D"/>
                </a:solidFill>
              </a:rPr>
              <a:t>The gold cup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Recognizing Excellence</a:t>
            </a:r>
          </a:p>
        </p:txBody>
      </p:sp>
    </p:spTree>
    <p:extLst>
      <p:ext uri="{BB962C8B-B14F-4D97-AF65-F5344CB8AC3E}">
        <p14:creationId xmlns:p14="http://schemas.microsoft.com/office/powerpoint/2010/main" val="2935956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4781550" cy="17526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For outstanding Departmental achievement</a:t>
            </a:r>
          </a:p>
        </p:txBody>
      </p:sp>
      <p:pic>
        <p:nvPicPr>
          <p:cNvPr id="1029" name="Picture 5" descr="C:\Temp\Temporary Internet Files\Content.IE5\H4HPKXM6\MP900401033[1].jpg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0" r="26094"/>
          <a:stretch/>
        </p:blipFill>
        <p:spPr bwMode="auto">
          <a:xfrm>
            <a:off x="5638800" y="152400"/>
            <a:ext cx="3352800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0151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year’s winners!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EF58484E-FE9A-45A6-B40D-4062141754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6118089"/>
              </p:ext>
            </p:extLst>
          </p:nvPr>
        </p:nvGraphicFramePr>
        <p:xfrm>
          <a:off x="1131570" y="2209800"/>
          <a:ext cx="6858000" cy="2031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4787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Marketing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increasing brand recognition overseas: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3D Model 3" descr="Female Shark Costume Blue">
                <a:extLst>
                  <a:ext uri="{FF2B5EF4-FFF2-40B4-BE49-F238E27FC236}">
                    <a16:creationId xmlns:a16="http://schemas.microsoft.com/office/drawing/2014/main" id="{88D31486-E9E3-4584-82DC-032A480AAF0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13088968"/>
                  </p:ext>
                </p:extLst>
              </p:nvPr>
            </p:nvGraphicFramePr>
            <p:xfrm>
              <a:off x="2235546" y="3190609"/>
              <a:ext cx="2446015" cy="2867385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446015" cy="2867385"/>
                    </a:xfrm>
                    <a:prstGeom prst="rect">
                      <a:avLst/>
                    </a:prstGeom>
                  </am3d:spPr>
                  <am3d:camera>
                    <am3d:pos x="0" y="0" z="6462964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09187" d="1000000"/>
                    <am3d:preTrans dx="0" dy="-18001776" dz="-202704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1800000" az="600000"/>
                    <am3d:postTrans dx="0" dy="0" dz="0"/>
                  </am3d:trans>
                  <am3d:attrSrcUrl r:id="rId3"/>
                  <am3d:raster rName="Office3DRenderer" rVer="16.0.8326">
                    <am3d:blip r:embed="rId4"/>
                  </am3d:raster>
                  <am3d:objViewport viewportSz="406400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3D Model 3" descr="Female Shark Costume Blue">
                <a:extLst>
                  <a:ext uri="{FF2B5EF4-FFF2-40B4-BE49-F238E27FC236}">
                    <a16:creationId xmlns:a16="http://schemas.microsoft.com/office/drawing/2014/main" id="{88D31486-E9E3-4584-82DC-032A480AAF0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35546" y="3190609"/>
                <a:ext cx="2446015" cy="286738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3D Model 4" descr="Globe">
                <a:extLst>
                  <a:ext uri="{FF2B5EF4-FFF2-40B4-BE49-F238E27FC236}">
                    <a16:creationId xmlns:a16="http://schemas.microsoft.com/office/drawing/2014/main" id="{6CA11041-8CF5-480A-86C1-54D1AFBB34A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85056570"/>
                  </p:ext>
                </p:extLst>
              </p:nvPr>
            </p:nvGraphicFramePr>
            <p:xfrm>
              <a:off x="4419600" y="3657600"/>
              <a:ext cx="1914354" cy="1933402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1914354" cy="1933402"/>
                    </a:xfrm>
                    <a:prstGeom prst="rect">
                      <a:avLst/>
                    </a:prstGeom>
                  </am3d:spPr>
                  <am3d:camera>
                    <am3d:pos x="0" y="0" z="8089558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650964" d="1000000"/>
                    <am3d:preTrans dx="-78892" dy="-18009859" dz="-69500"/>
                    <am3d:scale>
                      <am3d:sx n="1000000" d="1000000"/>
                      <am3d:sy n="1000000" d="1000000"/>
                      <am3d:sz n="1000000" d="1000000"/>
                    </am3d:scale>
                    <am3d:rot ax="2548757" ay="-565390" az="-511564"/>
                    <am3d:postTrans dx="0" dy="0" dz="0"/>
                  </am3d:trans>
                  <am3d:attrSrcUrl r:id="rId6"/>
                  <am3d:raster rName="Office3DRenderer" rVer="16.0.8326">
                    <am3d:blip r:embed="rId7"/>
                  </am3d:raster>
                  <am3d:objViewport viewportSz="334297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3D Model 4" descr="Globe">
                <a:extLst>
                  <a:ext uri="{FF2B5EF4-FFF2-40B4-BE49-F238E27FC236}">
                    <a16:creationId xmlns:a16="http://schemas.microsoft.com/office/drawing/2014/main" id="{6CA11041-8CF5-480A-86C1-54D1AFBB34A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419600" y="3657600"/>
                <a:ext cx="1914354" cy="193340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41243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exceeding all financial targets: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3D Model 4" descr="Pot of gold">
                <a:extLst>
                  <a:ext uri="{FF2B5EF4-FFF2-40B4-BE49-F238E27FC236}">
                    <a16:creationId xmlns:a16="http://schemas.microsoft.com/office/drawing/2014/main" id="{DF26A3C2-B478-496E-8415-1D477733B86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044594244"/>
                  </p:ext>
                </p:extLst>
              </p:nvPr>
            </p:nvGraphicFramePr>
            <p:xfrm>
              <a:off x="1600200" y="3276599"/>
              <a:ext cx="2465047" cy="2674435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465047" cy="2674435"/>
                    </a:xfrm>
                    <a:prstGeom prst="rect">
                      <a:avLst/>
                    </a:prstGeom>
                  </am3d:spPr>
                  <am3d:camera>
                    <am3d:pos x="0" y="0" z="7546222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496202" d="1000000"/>
                    <am3d:preTrans dx="1812729" dy="-15721343" dz="-2801"/>
                    <am3d:scale>
                      <am3d:sx n="1000000" d="1000000"/>
                      <am3d:sy n="1000000" d="1000000"/>
                      <am3d:sz n="1000000" d="1000000"/>
                    </am3d:scale>
                    <am3d:rot ax="8237634" ay="27052" az="10775035"/>
                    <am3d:postTrans dx="0" dy="0" dz="0"/>
                  </am3d:trans>
                  <am3d:attrSrcUrl r:id="rId3"/>
                  <am3d:raster rName="Office3DRenderer" rVer="16.0.8326">
                    <am3d:blip r:embed="rId4"/>
                  </am3d:raster>
                  <am3d:objViewport viewportSz="406399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3D Model 4" descr="Pot of gold">
                <a:extLst>
                  <a:ext uri="{FF2B5EF4-FFF2-40B4-BE49-F238E27FC236}">
                    <a16:creationId xmlns:a16="http://schemas.microsoft.com/office/drawing/2014/main" id="{DF26A3C2-B478-496E-8415-1D477733B86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00200" y="3276599"/>
                <a:ext cx="2465047" cy="267443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7" name="3D Model 6" descr="Pot of gold">
                <a:extLst>
                  <a:ext uri="{FF2B5EF4-FFF2-40B4-BE49-F238E27FC236}">
                    <a16:creationId xmlns:a16="http://schemas.microsoft.com/office/drawing/2014/main" id="{8803F17C-4344-4133-92C0-CA72D55093A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16370766"/>
                  </p:ext>
                </p:extLst>
              </p:nvPr>
            </p:nvGraphicFramePr>
            <p:xfrm>
              <a:off x="5248282" y="3267082"/>
              <a:ext cx="2484083" cy="2693469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484083" cy="2693469"/>
                    </a:xfrm>
                    <a:prstGeom prst="rect">
                      <a:avLst/>
                    </a:prstGeom>
                  </am3d:spPr>
                  <am3d:camera>
                    <am3d:pos x="0" y="0" z="7546222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496202" d="1000000"/>
                    <am3d:preTrans dx="1812729" dy="-15721343" dz="-2801"/>
                    <am3d:scale>
                      <am3d:sx n="1000000" d="1000000"/>
                      <am3d:sy n="1000000" d="1000000"/>
                      <am3d:sz n="1000000" d="1000000"/>
                    </am3d:scale>
                    <am3d:rot ax="6932759" ay="-421697" az="-9938427"/>
                    <am3d:postTrans dx="0" dy="0" dz="0"/>
                  </am3d:trans>
                  <am3d:attrSrcUrl r:id="rId3"/>
                  <am3d:raster rName="Office3DRenderer" rVer="16.0.8326">
                    <am3d:blip r:embed="rId5"/>
                  </am3d:raster>
                  <am3d:objViewport viewportSz="406399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7" name="3D Model 6" descr="Pot of gold">
                <a:extLst>
                  <a:ext uri="{FF2B5EF4-FFF2-40B4-BE49-F238E27FC236}">
                    <a16:creationId xmlns:a16="http://schemas.microsoft.com/office/drawing/2014/main" id="{8803F17C-4344-4133-92C0-CA72D55093A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248282" y="3267082"/>
                <a:ext cx="2484083" cy="2693469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75441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 and design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industry-recognized marketing vision: 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3D Model 4" descr="Video camera">
                <a:extLst>
                  <a:ext uri="{FF2B5EF4-FFF2-40B4-BE49-F238E27FC236}">
                    <a16:creationId xmlns:a16="http://schemas.microsoft.com/office/drawing/2014/main" id="{2BC60115-3CF5-41AF-A1EE-49C4F4C85A0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16217754"/>
                  </p:ext>
                </p:extLst>
              </p:nvPr>
            </p:nvGraphicFramePr>
            <p:xfrm>
              <a:off x="1950106" y="3048000"/>
              <a:ext cx="2950155" cy="2457138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950155" cy="2457138"/>
                    </a:xfrm>
                    <a:prstGeom prst="rect">
                      <a:avLst/>
                    </a:prstGeom>
                  </am3d:spPr>
                  <am3d:camera>
                    <am3d:pos x="0" y="0" z="5688015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573662" d="1000000"/>
                    <am3d:preTrans dx="0" dy="-8794003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1800000" az="600000"/>
                    <am3d:postTrans dx="0" dy="0" dz="0"/>
                  </am3d:trans>
                  <am3d:attrSrcUrl r:id="rId3"/>
                  <am3d:raster rName="Office3DRenderer" rVer="16.0.8326">
                    <am3d:blip r:embed="rId4"/>
                  </am3d:raster>
                  <am3d:objViewport viewportSz="339546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3D Model 4" descr="Video camera">
                <a:extLst>
                  <a:ext uri="{FF2B5EF4-FFF2-40B4-BE49-F238E27FC236}">
                    <a16:creationId xmlns:a16="http://schemas.microsoft.com/office/drawing/2014/main" id="{2BC60115-3CF5-41AF-A1EE-49C4F4C85A0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50106" y="3048000"/>
                <a:ext cx="2950155" cy="24571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0" name="3D Model 9" descr="Microphone and Stand">
                <a:extLst>
                  <a:ext uri="{FF2B5EF4-FFF2-40B4-BE49-F238E27FC236}">
                    <a16:creationId xmlns:a16="http://schemas.microsoft.com/office/drawing/2014/main" id="{75FA6ECE-E4B5-4179-B5D6-87D9016ED98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607940854"/>
                  </p:ext>
                </p:extLst>
              </p:nvPr>
            </p:nvGraphicFramePr>
            <p:xfrm>
              <a:off x="6019800" y="3200400"/>
              <a:ext cx="1208730" cy="3492944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1208730" cy="3492944"/>
                    </a:xfrm>
                    <a:prstGeom prst="rect">
                      <a:avLst/>
                    </a:prstGeom>
                  </am3d:spPr>
                  <am3d:camera>
                    <am3d:pos x="0" y="0" z="5433733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050875" d="1000000"/>
                    <am3d:preTrans dx="959249" dy="-17966252" dz="-1162915"/>
                    <am3d:scale>
                      <am3d:sx n="1000000" d="1000000"/>
                      <am3d:sy n="1000000" d="1000000"/>
                      <am3d:sz n="1000000" d="1000000"/>
                    </am3d:scale>
                    <am3d:rot ax="5400000" ay="3600000" az="5400000"/>
                    <am3d:postTrans dx="0" dy="0" dz="0"/>
                  </am3d:trans>
                  <am3d:attrSrcUrl r:id="rId6"/>
                  <am3d:raster rName="Office3DRenderer" rVer="16.0.8326">
                    <am3d:blip r:embed="rId7"/>
                  </am3d:raster>
                  <am3d:objViewport viewportSz="406399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0" name="3D Model 9" descr="Microphone and Stand">
                <a:extLst>
                  <a:ext uri="{FF2B5EF4-FFF2-40B4-BE49-F238E27FC236}">
                    <a16:creationId xmlns:a16="http://schemas.microsoft.com/office/drawing/2014/main" id="{75FA6ECE-E4B5-4179-B5D6-87D9016ED98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019800" y="3200400"/>
                <a:ext cx="1208730" cy="349294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75441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4476750" cy="1737360"/>
          </a:xfrm>
        </p:spPr>
        <p:txBody>
          <a:bodyPr/>
          <a:lstStyle/>
          <a:p>
            <a:r>
              <a:rPr lang="en-US" sz="4800" dirty="0"/>
              <a:t>Congratulations!</a:t>
            </a: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9" t="6318" r="26542" b="6318"/>
          <a:stretch/>
        </p:blipFill>
        <p:spPr>
          <a:xfrm>
            <a:off x="5334000" y="141093"/>
            <a:ext cx="3699510" cy="6575813"/>
          </a:xfrm>
        </p:spPr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76550" cy="2880360"/>
          </a:xfrm>
        </p:spPr>
        <p:txBody>
          <a:bodyPr>
            <a:normAutofit/>
          </a:bodyPr>
          <a:lstStyle/>
          <a:p>
            <a:r>
              <a:rPr lang="en-US" sz="3200" dirty="0"/>
              <a:t>Let’s keep moving forward!</a:t>
            </a:r>
          </a:p>
        </p:txBody>
      </p:sp>
    </p:spTree>
    <p:extLst>
      <p:ext uri="{BB962C8B-B14F-4D97-AF65-F5344CB8AC3E}">
        <p14:creationId xmlns:p14="http://schemas.microsoft.com/office/powerpoint/2010/main" val="3366705336"/>
      </p:ext>
    </p:extLst>
  </p:cSld>
  <p:clrMapOvr>
    <a:masterClrMapping/>
  </p:clrMapOvr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DF5327"/>
      </a:accent1>
      <a:accent2>
        <a:srgbClr val="A6B7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383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446C221D-F63F-4DD8-B509-CFE168687BF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202</TotalTime>
  <Words>47</Words>
  <Application>Microsoft Office PowerPoint</Application>
  <PresentationFormat>On-screen Show (4:3)</PresentationFormat>
  <Paragraphs>15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Corbel</vt:lpstr>
      <vt:lpstr>Basis</vt:lpstr>
      <vt:lpstr>The gold cup</vt:lpstr>
      <vt:lpstr>For outstanding Departmental achievement</vt:lpstr>
      <vt:lpstr>This year’s winners!</vt:lpstr>
      <vt:lpstr>Marketing</vt:lpstr>
      <vt:lpstr>Sales</vt:lpstr>
      <vt:lpstr>Media and design</vt:lpstr>
      <vt:lpstr>Congratulations!</vt:lpstr>
    </vt:vector>
  </TitlesOfParts>
  <Company>elementk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gold cup</dc:title>
  <dc:creator>Tim Barnosky</dc:creator>
  <cp:lastModifiedBy>Logical Operations</cp:lastModifiedBy>
  <cp:revision>19</cp:revision>
  <dcterms:created xsi:type="dcterms:W3CDTF">2012-06-20T19:23:59Z</dcterms:created>
  <dcterms:modified xsi:type="dcterms:W3CDTF">2019-05-01T15:46:31Z</dcterms:modified>
</cp:coreProperties>
</file>